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29 </a:t>
            </a:r>
            <a:r>
              <a:rPr lang="fr-FR" sz="3200" dirty="0" smtClean="0">
                <a:latin typeface="Kristen ITC" pitchFamily="66" charset="0"/>
              </a:rPr>
              <a:t>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25190" y="1215485"/>
            <a:ext cx="8463108" cy="830997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regardez la photo sur la page 57 et répondez aux questions:</a:t>
            </a:r>
            <a:endParaRPr lang="fr-FR" sz="2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" y="4762500"/>
            <a:ext cx="2088323" cy="2095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8209" y="2339195"/>
            <a:ext cx="4348535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1.  C’est quel cours ?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0599" y="2385361"/>
            <a:ext cx="4177049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2.  Il est quelle heure ?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7821" y="4194430"/>
            <a:ext cx="6869828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4.  Qui est le professeur ?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63537" y="5225475"/>
            <a:ext cx="5990230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5.  Comment est le cours ?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3878" y="6147375"/>
            <a:ext cx="5990230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smtClean="0">
                <a:solidFill>
                  <a:schemeClr val="bg1"/>
                </a:solidFill>
                <a:latin typeface="Kristen ITC" pitchFamily="66" charset="0"/>
              </a:rPr>
              <a:t>6.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Quelle est la date ?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4256" y="3429000"/>
            <a:ext cx="8783391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3.  Ils sont où?  En France ou aux Etats-Unis?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66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39</cp:revision>
  <dcterms:created xsi:type="dcterms:W3CDTF">2011-09-14T23:22:57Z</dcterms:created>
  <dcterms:modified xsi:type="dcterms:W3CDTF">2011-11-29T11:47:30Z</dcterms:modified>
</cp:coreProperties>
</file>